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59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Oxy AI: Your Intelligent Health Guardian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3020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Multi-Agent Framework for Winning the Yodha Hackathon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2118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Name: Kernel Ops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A76E8F-132A-EE62-822F-3B4F22A5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790450" y="7627433"/>
            <a:ext cx="1718378" cy="501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confident in Oxy AI's readiness for a pilot program. We invite you to experience firsthand how our solution can transform patient engagement and support.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#OxyAI #KernelOps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389"/>
            <a:ext cx="120585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Problem: A Broken Healthcare Ecosystem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796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79796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437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Overwhelmed Staff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92750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 resources are strained by repetitive patient queries, diverting precious time from critical care.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79796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179796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437090"/>
            <a:ext cx="3620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"Black Hole" of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92750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lack access to reliable healthcare support outside of traditional office hours, leading to anxiety and delayed care.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00324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50032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Language Barrier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248037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Rural and non-English speaking patients, especially in communities like Malayalam speakers, struggle to navigate complex digital health platforms.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50032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757618"/>
            <a:ext cx="3115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Misinformation Menace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248037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Untrustworthy online sources ("Dr. Google") frequently lead to heightened patient anxiety and potentially harmful self-diagnosis.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8491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 Health equity is broken. We are fixing it.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616F3C-F48C-0EDE-F7F3-9BF907F8F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321" y="7721920"/>
            <a:ext cx="1778079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743"/>
            <a:ext cx="7600712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Oxy AI: The 24/7 Multilingual Solution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58044" y="1926193"/>
            <a:ext cx="7600712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Core Concept: Intelligent, Empathetic Healthcare on WhatsApp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258044" y="2843689"/>
            <a:ext cx="793790" cy="1460778"/>
          </a:xfrm>
          <a:prstGeom prst="roundRect">
            <a:avLst>
              <a:gd name="adj" fmla="val 360003"/>
            </a:avLst>
          </a:prstGeom>
          <a:solidFill>
            <a:srgbClr val="43434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6051" y="3425190"/>
            <a:ext cx="297656" cy="2976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50192" y="3042047"/>
            <a:ext cx="280868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Medical Answers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250192" y="3471029"/>
            <a:ext cx="66085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Hospital-verified information delivered immediately, reducing uncertainty and false alarms.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258044" y="4502825"/>
            <a:ext cx="793790" cy="1460778"/>
          </a:xfrm>
          <a:prstGeom prst="roundRect">
            <a:avLst>
              <a:gd name="adj" fmla="val 360003"/>
            </a:avLst>
          </a:prstGeom>
          <a:solidFill>
            <a:srgbClr val="434348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6051" y="5084326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50192" y="4701183"/>
            <a:ext cx="442924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Appointment &amp; Medication Reminders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250192" y="5130165"/>
            <a:ext cx="66085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scheduling and reminders to ensure patients stay on track with their treatment plans.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6258044" y="6161961"/>
            <a:ext cx="793790" cy="1460778"/>
          </a:xfrm>
          <a:prstGeom prst="roundRect">
            <a:avLst>
              <a:gd name="adj" fmla="val 360003"/>
            </a:avLst>
          </a:prstGeom>
          <a:solidFill>
            <a:srgbClr val="434348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6051" y="6743462"/>
            <a:ext cx="297656" cy="2976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50192" y="6360319"/>
            <a:ext cx="248054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Escalation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250192" y="6789301"/>
            <a:ext cx="66085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cases are automatically routed to human doctors, ensuring timely intervention for serious concerns.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B650AE-F31C-3B59-9E40-8A2052EE0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2712390" y="7446052"/>
            <a:ext cx="1807589" cy="6762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09" y="354330"/>
            <a:ext cx="6454259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Tech: The Architecture Behind Oxy AI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53" y="1014651"/>
            <a:ext cx="12718494" cy="7758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2182" y="2531354"/>
            <a:ext cx="2898597" cy="38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Ingest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6103" y="3690106"/>
            <a:ext cx="686414" cy="6864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92466" y="5970716"/>
            <a:ext cx="2898597" cy="38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PII Redact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0370" y="4108604"/>
            <a:ext cx="686414" cy="686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2484" y="2901374"/>
            <a:ext cx="2992764" cy="38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Transcribe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0297" y="4527102"/>
            <a:ext cx="686414" cy="6864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71746" y="6869704"/>
            <a:ext cx="2898597" cy="38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Reasoning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0007" y="4945600"/>
            <a:ext cx="686414" cy="6864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44511" y="3709412"/>
            <a:ext cx="2898597" cy="38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Translate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79361" y="5394987"/>
            <a:ext cx="686414" cy="686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FE214-CEA1-9F3E-758A-153A7EA056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90089" y="7621559"/>
            <a:ext cx="1940312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482816"/>
            <a:ext cx="10725745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 &amp; Our Unique Value Proposition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811673"/>
            <a:ext cx="4225885" cy="2647236"/>
          </a:xfrm>
          <a:prstGeom prst="roundRect">
            <a:avLst>
              <a:gd name="adj" fmla="val 5527"/>
            </a:avLst>
          </a:prstGeom>
          <a:solidFill>
            <a:srgbClr val="242429"/>
          </a:solidFill>
          <a:ln/>
        </p:spPr>
      </p:sp>
      <p:sp>
        <p:nvSpPr>
          <p:cNvPr id="5" name="Shape 2"/>
          <p:cNvSpPr/>
          <p:nvPr/>
        </p:nvSpPr>
        <p:spPr>
          <a:xfrm>
            <a:off x="759381" y="4781193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DC4C4"/>
          </a:solidFill>
          <a:ln/>
        </p:spPr>
      </p:sp>
      <p:sp>
        <p:nvSpPr>
          <p:cNvPr id="6" name="Shape 3"/>
          <p:cNvSpPr/>
          <p:nvPr/>
        </p:nvSpPr>
        <p:spPr>
          <a:xfrm>
            <a:off x="2546806" y="4486275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DC4C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2069" y="4681538"/>
            <a:ext cx="260271" cy="2602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6793" y="5354122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Truly Inclusive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06793" y="5823228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the literacy barrier with intuitive Voice Notes and local language support, making healthcare accessible to all.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5202198" y="4811673"/>
            <a:ext cx="4225885" cy="2647236"/>
          </a:xfrm>
          <a:prstGeom prst="roundRect">
            <a:avLst>
              <a:gd name="adj" fmla="val 5527"/>
            </a:avLst>
          </a:prstGeom>
          <a:solidFill>
            <a:srgbClr val="242429"/>
          </a:solidFill>
          <a:ln/>
        </p:spPr>
      </p:sp>
      <p:sp>
        <p:nvSpPr>
          <p:cNvPr id="11" name="Shape 7"/>
          <p:cNvSpPr/>
          <p:nvPr/>
        </p:nvSpPr>
        <p:spPr>
          <a:xfrm>
            <a:off x="5202198" y="4781193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DC4C4"/>
          </a:solidFill>
          <a:ln/>
        </p:spPr>
      </p:sp>
      <p:sp>
        <p:nvSpPr>
          <p:cNvPr id="12" name="Shape 8"/>
          <p:cNvSpPr/>
          <p:nvPr/>
        </p:nvSpPr>
        <p:spPr>
          <a:xfrm>
            <a:off x="6989624" y="4486275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DC4C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886" y="4681538"/>
            <a:ext cx="260271" cy="2602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49610" y="5354122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Privacy First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5449610" y="5823228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PII Redaction ensures compliance with DPDP Act 2023, protecting sensitive patient data at every step.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45015" y="4811673"/>
            <a:ext cx="4225885" cy="2647236"/>
          </a:xfrm>
          <a:prstGeom prst="roundRect">
            <a:avLst>
              <a:gd name="adj" fmla="val 5527"/>
            </a:avLst>
          </a:prstGeom>
          <a:solidFill>
            <a:srgbClr val="242429"/>
          </a:solidFill>
          <a:ln/>
        </p:spPr>
      </p:sp>
      <p:sp>
        <p:nvSpPr>
          <p:cNvPr id="17" name="Shape 12"/>
          <p:cNvSpPr/>
          <p:nvPr/>
        </p:nvSpPr>
        <p:spPr>
          <a:xfrm>
            <a:off x="9645015" y="4781193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DC4C4"/>
          </a:solidFill>
          <a:ln/>
        </p:spPr>
      </p:sp>
      <p:sp>
        <p:nvSpPr>
          <p:cNvPr id="18" name="Shape 13"/>
          <p:cNvSpPr/>
          <p:nvPr/>
        </p:nvSpPr>
        <p:spPr>
          <a:xfrm>
            <a:off x="11432441" y="4486275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DC4C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7703" y="4681538"/>
            <a:ext cx="260271" cy="2602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92427" y="5354122"/>
            <a:ext cx="298763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Model Efficiency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9892427" y="5823228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80% of routine queries, freeing human healthcare professionals to focus on the critical 20% that require their expertise.</a:t>
            </a:r>
            <a:endParaRPr lang="en-US" sz="17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E9C488-CEAB-0D7A-36B1-46E07740A7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40" y="7749498"/>
            <a:ext cx="1857190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4986"/>
            <a:ext cx="10875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Social Impact: Empowering Communities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5739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148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Health Equity for All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639145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Eliminating language barriers ensures that elderly and underserved populations receive the healthcare information they deserve.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95739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148727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Resource Allocation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993475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reduction in hospital operational costs by automating routine inquiries, allowing staff to focus on patient care.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957393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148727"/>
            <a:ext cx="3016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Informed Public Health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639145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Aggregated, anonymized data provides valuable insights for data-driven policy decisions and proactive public health initiatives.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071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aligns with the college's mission of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Guardianship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—technology for the needy.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2A6F6-FB62-D759-09EF-4DDF3C62C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1" y="7749498"/>
            <a:ext cx="1828800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1029771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Business Case: Scalability &amp; Sustainability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1053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Market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2435781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Oxy AI is designed for immediate integration with hospitals and clinics seeking to modernize patient engagement.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225998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Hospitals: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Streamlining operations and improving patient satisfaction.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910132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Clinics: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Extending reach and providing 24/7 support without extensive overhead.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719638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Model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793790" y="5394365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clear, sustainable model ensures long-term growth and value for our partners.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618458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SaaS Subscription: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Tiered subscription plans for hospitals based on usage and feature access.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6868716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Integration: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Additional services for tailor-made integrations and advanced analytics.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57968" y="1761053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</a:t>
            </a:r>
            <a:endParaRPr lang="en-US" sz="3000" dirty="0"/>
          </a:p>
        </p:txBody>
      </p:sp>
      <p:sp>
        <p:nvSpPr>
          <p:cNvPr id="12" name="Text 10"/>
          <p:cNvSpPr/>
          <p:nvPr/>
        </p:nvSpPr>
        <p:spPr>
          <a:xfrm>
            <a:off x="7557968" y="2435781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existing infrastructure for rapid deployment and expansion.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57968" y="3225998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WhatsApp Business API: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 integration with a platform already adopted by millions globally.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57968" y="3910132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Architecture: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Easily adaptable to other languages and healthcare systems, enabling swift expansion.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7968" y="4594265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 Fast &amp; Scale: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practical, deployable solution that is ready for real-world impact.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1B6174-2B0C-AAE4-0733-08C7BD71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9" y="7744222"/>
            <a:ext cx="1940312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1443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Oxy AI: Because Healthcare Shouldn't Sleep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167" y="2934653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158014"/>
            <a:ext cx="5717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Cutting-edge AI for real-world healthcare challenges.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88381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8089" y="4354949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Empathy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578310"/>
            <a:ext cx="60061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Human-centric design addressing critical patient needs.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5011" y="5956697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Measurable improvements in access, efficiency, and equity.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EA905F-4BAC-EA55-75E0-4BB87D17B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1220" y="3874749"/>
            <a:ext cx="1607959" cy="480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197FDE-97A0-487D-8C33-4E439647D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1239" y="7744320"/>
            <a:ext cx="1826003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726"/>
            <a:ext cx="11531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Vision: A Future of Equitable Healthcare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13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Oxy AI is more than just a hackathon project; it's a step towards a future where quality healthcare support is universally accessible, regardless of language, location, or time of day. We believe in technology that serves humanity, and Oxy AI embodies that philosophy.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697962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697962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697962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8209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building this future, one conversation at a time.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0C42A-D204-33EC-D285-BA277A490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299" y="7749498"/>
            <a:ext cx="1718378" cy="480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667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Calibri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amithkrishnadas2@gmail.com</cp:lastModifiedBy>
  <cp:revision>2</cp:revision>
  <dcterms:created xsi:type="dcterms:W3CDTF">2026-01-10T02:45:16Z</dcterms:created>
  <dcterms:modified xsi:type="dcterms:W3CDTF">2026-01-11T09:22:26Z</dcterms:modified>
</cp:coreProperties>
</file>